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32" r:id="rId2"/>
    <p:sldId id="1033" r:id="rId3"/>
    <p:sldId id="1034" r:id="rId4"/>
    <p:sldId id="1035" r:id="rId5"/>
    <p:sldId id="1036" r:id="rId6"/>
    <p:sldId id="1037" r:id="rId7"/>
    <p:sldId id="103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3" y="2308731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325. SINGLAMTEH IN LAM HONG HILH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The Way of the Cross Leads Home </a:t>
            </a:r>
          </a:p>
          <a:p>
            <a:r>
              <a:rPr lang="en-US" sz="1500" dirty="0"/>
              <a:t>Luka 23:26; 1 Kor. 1:18</a:t>
            </a:r>
          </a:p>
          <a:p>
            <a:r>
              <a:rPr lang="en-US" sz="1500" dirty="0"/>
              <a:t>Jessie B. Pounds, 1861-1921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6474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lam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0129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inn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6273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Lungtai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2229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8533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Topa'n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5563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569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325. SINGLAMTEH IN LAM HONG HILH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2018-12-14T15:21:39Z</dcterms:modified>
</cp:coreProperties>
</file>